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2" r:id="rId27"/>
    <p:sldId id="474" r:id="rId28"/>
    <p:sldId id="473" r:id="rId29"/>
    <p:sldId id="475" r:id="rId30"/>
    <p:sldId id="476" r:id="rId31"/>
    <p:sldId id="477" r:id="rId32"/>
    <p:sldId id="478" r:id="rId33"/>
    <p:sldId id="479" r:id="rId34"/>
    <p:sldId id="484" r:id="rId35"/>
    <p:sldId id="471" r:id="rId36"/>
    <p:sldId id="485" r:id="rId37"/>
    <p:sldId id="482" r:id="rId38"/>
    <p:sldId id="483" r:id="rId39"/>
    <p:sldId id="405" r:id="rId40"/>
    <p:sldId id="293" r:id="rId41"/>
    <p:sldId id="306" r:id="rId42"/>
    <p:sldId id="416" r:id="rId43"/>
    <p:sldId id="281" r:id="rId44"/>
    <p:sldId id="466" r:id="rId4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7" autoAdjust="0"/>
    <p:restoredTop sz="87046" autoAdjust="0"/>
  </p:normalViewPr>
  <p:slideViewPr>
    <p:cSldViewPr snapToGrid="0">
      <p:cViewPr varScale="1">
        <p:scale>
          <a:sx n="96" d="100"/>
          <a:sy n="96" d="100"/>
        </p:scale>
        <p:origin x="408" y="9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23/07/2023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23/07/2023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23/07/2023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23/07/2023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23/07/2023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23/07/2023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23/07/2023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23/07/2023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23/07/2023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23/07/2023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23/07/2023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23/07/2023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23/07/2023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23/07/2023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44.png"/><Relationship Id="rId7"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43.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png"/><Relationship Id="rId21" Type="http://schemas.openxmlformats.org/officeDocument/2006/relationships/image" Target="../media/image410.png"/><Relationship Id="rId34" Type="http://schemas.openxmlformats.org/officeDocument/2006/relationships/image" Target="../media/image54.png"/><Relationship Id="rId42" Type="http://schemas.openxmlformats.org/officeDocument/2006/relationships/image" Target="../media/image62.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1.png"/><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430.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60.png"/><Relationship Id="rId19" Type="http://schemas.openxmlformats.org/officeDocument/2006/relationships/image" Target="../media/image440.png"/><Relationship Id="rId31" Type="http://schemas.openxmlformats.org/officeDocument/2006/relationships/image" Target="../media/image51.png"/><Relationship Id="rId44"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43" Type="http://schemas.openxmlformats.org/officeDocument/2006/relationships/image" Target="../media/image6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png"/><Relationship Id="rId33" Type="http://schemas.openxmlformats.org/officeDocument/2006/relationships/image" Target="../media/image53.png"/><Relationship Id="rId38" Type="http://schemas.openxmlformats.org/officeDocument/2006/relationships/image" Target="../media/image58.png"/><Relationship Id="rId20" Type="http://schemas.openxmlformats.org/officeDocument/2006/relationships/image" Target="../media/image400.png"/><Relationship Id="rId41"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convolucionais,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3417" y="1825624"/>
            <a:ext cx="6052932"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tinyML,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convolucionais,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Adequado para aplicações de visão computacional em dispositivos móveis e embarcados (</a:t>
            </a:r>
            <a:r>
              <a:rPr lang="pt-BR" dirty="0" err="1"/>
              <a:t>edgeML</a:t>
            </a:r>
            <a:r>
              <a:rPr lang="pt-BR"/>
              <a:t>).</a:t>
            </a:r>
            <a:endParaRPr lang="pt-BR" dirty="0"/>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522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16217" y="1825624"/>
            <a:ext cx="6589645" cy="5032376"/>
          </a:xfrm>
        </p:spPr>
        <p:txBody>
          <a:bodyPr>
            <a:normAutofit/>
          </a:bodyPr>
          <a:lstStyle/>
          <a:p>
            <a:r>
              <a:rPr lang="pt-BR" dirty="0"/>
              <a:t>Nitidamente, mesmo os menores modelos, não cabem em dispositivos tinyML (IoT).</a:t>
            </a:r>
          </a:p>
          <a:p>
            <a:r>
              <a:rPr lang="pt-BR" dirty="0"/>
              <a:t>Portanto, surge a pergunta:</a:t>
            </a:r>
          </a:p>
          <a:p>
            <a:pPr lvl="1">
              <a:buFont typeface="Wingdings" panose="05000000000000000000" pitchFamily="2" charset="2"/>
              <a:buChar char="§"/>
            </a:pPr>
            <a:r>
              <a:rPr lang="pt-BR" i="1" dirty="0"/>
              <a:t>Como podemos reduzir ainda mais esses modelos para que caibam na memória destes dispositivos, possam ser processados por eles e consumam pouca energia?</a:t>
            </a:r>
          </a:p>
          <a:p>
            <a:endParaRPr lang="pt-BR" dirty="0"/>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02633" y="1914939"/>
            <a:ext cx="3493267" cy="3528000"/>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059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838200" y="1825624"/>
            <a:ext cx="11267663" cy="5032376"/>
          </a:xfrm>
        </p:spPr>
        <p:txBody>
          <a:bodyPr>
            <a:normAutofit/>
          </a:bodyPr>
          <a:lstStyle/>
          <a:p>
            <a:r>
              <a:rPr lang="pt-BR" dirty="0"/>
              <a:t>aa</a:t>
            </a:r>
          </a:p>
        </p:txBody>
      </p:sp>
    </p:spTree>
    <p:extLst>
      <p:ext uri="{BB962C8B-B14F-4D97-AF65-F5344CB8AC3E}">
        <p14:creationId xmlns:p14="http://schemas.microsoft.com/office/powerpoint/2010/main" val="1744341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91252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C8A86F-4A8B-1687-8F81-FC4B9CA5A2D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EF2ACF3D-7D63-A719-A9F4-E658E82C0EA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181050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9245</TotalTime>
  <Words>4643</Words>
  <Application>Microsoft Office PowerPoint</Application>
  <PresentationFormat>Widescreen</PresentationFormat>
  <Paragraphs>367</Paragraphs>
  <Slides>44</Slides>
  <Notes>24</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44</vt:i4>
      </vt:variant>
    </vt:vector>
  </HeadingPairs>
  <TitlesOfParts>
    <vt:vector size="57"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Técnicas de compressão dos modelos</vt:lpstr>
      <vt:lpstr>Técnicas de compressão dos modelos</vt:lpstr>
      <vt:lpstr>Apresentação do PowerPoint</vt:lpstr>
      <vt:lpstr>Apresentação do PowerPoint</vt:lpstr>
      <vt:lpstr>Atividades</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1804</cp:revision>
  <dcterms:created xsi:type="dcterms:W3CDTF">2020-01-20T13:50:05Z</dcterms:created>
  <dcterms:modified xsi:type="dcterms:W3CDTF">2023-07-23T11:10:44Z</dcterms:modified>
</cp:coreProperties>
</file>